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D4992-62DF-4D60-8812-47F0C1960F16}" v="1" dt="2019-10-28T20:02:58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 Bonner" userId="7b5a0093-bddb-4d2a-a078-f7be7f1e082e" providerId="ADAL" clId="{CF3D4992-62DF-4D60-8812-47F0C1960F16}"/>
    <pc:docChg chg="modSld">
      <pc:chgData name="Judi Bonner" userId="7b5a0093-bddb-4d2a-a078-f7be7f1e082e" providerId="ADAL" clId="{CF3D4992-62DF-4D60-8812-47F0C1960F16}" dt="2019-10-28T20:02:58.801" v="0"/>
      <pc:docMkLst>
        <pc:docMk/>
      </pc:docMkLst>
      <pc:sldChg chg="modTransition">
        <pc:chgData name="Judi Bonner" userId="7b5a0093-bddb-4d2a-a078-f7be7f1e082e" providerId="ADAL" clId="{CF3D4992-62DF-4D60-8812-47F0C1960F16}" dt="2019-10-28T20:02:58.801" v="0"/>
        <pc:sldMkLst>
          <pc:docMk/>
          <pc:sldMk cId="1972044207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3A01-6CFA-4CED-8C7A-966D67587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064B2-670C-46BE-A121-57F9AABF3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C2EBE-7EB2-410B-8455-202A8331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0877-CFAC-4D2E-8570-23B817CA2D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9913-D300-4C24-9EC8-4C7BFC9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744E6-2894-49D1-9F4E-C9566666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38-EF2C-4F2C-97AF-A3D0462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0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FF2A-5A5F-4D1B-8448-95EDA871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75A45-E98A-429D-9A08-0658936BA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81D55-0991-433A-AB52-80700BBA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0877-CFAC-4D2E-8570-23B817CA2D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B6383-E312-44B6-AED5-9F76571D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AEF73-7142-490F-AE2E-EE8EB8F7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38-EF2C-4F2C-97AF-A3D0462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37D5CC-EBBD-4B0F-BA0A-5D08AF96F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69282-7E0D-43AB-B8AB-A51D91E91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E498-42F5-4ED6-9741-21D9A836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0877-CFAC-4D2E-8570-23B817CA2D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0C5F9-F32A-4F6F-B17D-EC9BD862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B3C4A-D836-45F2-AD02-D718E537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38-EF2C-4F2C-97AF-A3D0462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5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E2FD-D3A6-4ED6-8AA7-871E7293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1C4BA-B8E0-44F1-9E68-6F2323624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176CB-4A62-4CEC-81B8-5A104DF1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0877-CFAC-4D2E-8570-23B817CA2D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FF5BB-E61F-4361-B870-76F64ED0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0B10D-25C1-4A8B-B2CB-98876BA4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38-EF2C-4F2C-97AF-A3D0462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A09-42FF-4711-9B5F-1DB15CF7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33C69-7CB0-4523-97A5-E10C6EA10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5B160-7BF5-4C7B-84C1-E465DD02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0877-CFAC-4D2E-8570-23B817CA2D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9CCCE-4EAB-4CF7-8AF9-A8FBEF98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74FEC-4897-43BB-8A5F-ECF0FB92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38-EF2C-4F2C-97AF-A3D0462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8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E0639-FCF8-4740-AD06-E2B6AB59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2646A-6F88-464A-B91C-9B11C136A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77329-6192-43C7-9E63-5A61AB3B8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D3D99-ADC0-499F-AC69-FE2E9489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0877-CFAC-4D2E-8570-23B817CA2D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F3A36-9979-411E-AADF-A0250E7F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75AC2-5C8B-4744-A470-C968BB03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38-EF2C-4F2C-97AF-A3D0462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5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7C83-0CCA-4D48-BB8E-3A012ED8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CCBD1-4BA6-4CBD-91CF-83687FC28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93882-36BC-4E34-A7EE-4A8E60B48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8161E-DC6F-47B8-9EB6-9F723C43D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A435A-12EC-4328-827A-3B070653F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AF7AC-2D9D-453C-A03C-8E53D2ED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0877-CFAC-4D2E-8570-23B817CA2D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DF17E-C87A-42CC-BF5A-8A3F500C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F3F65-FF68-4679-B6E6-68A6497C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38-EF2C-4F2C-97AF-A3D0462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9DA3-0770-4001-B7C2-AD849939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6A65D-D5D4-45CC-AD88-1E5CEF7D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0877-CFAC-4D2E-8570-23B817CA2D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1AA91-6889-451F-8C03-47984001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E4E57-223B-4EB2-81BE-05A8E9BD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38-EF2C-4F2C-97AF-A3D0462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0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A31EE-77AA-452D-BC37-EC8D397E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0877-CFAC-4D2E-8570-23B817CA2D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840BF-7EA9-47F9-BBCA-E656D004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A7DB5-1CB2-4337-8920-858AD633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38-EF2C-4F2C-97AF-A3D0462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942A-5167-43D0-85BF-362F00D9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D2D2B-3C0A-489D-AA4C-8A1D8D1DD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D2904-974B-4268-B01E-937CC2250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865C5-AC97-4CF4-A23B-78BE2B36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0877-CFAC-4D2E-8570-23B817CA2D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E9B8-0EBE-417A-A8CB-8A591D54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54734-8EEA-4C89-9A3A-A3BD043D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38-EF2C-4F2C-97AF-A3D0462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C1C21-6FB6-4170-A1B6-FD9DA66F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3D028-A821-4EE2-A3CC-3EE48B1FF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700D1-AFAB-43AB-AE62-3010E2165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AA92D-53A5-4A8B-9D83-F02A1BE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0877-CFAC-4D2E-8570-23B817CA2D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4986C-5B99-4027-8734-1F653968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F2E38-E470-4864-8D1A-24827B1E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38-EF2C-4F2C-97AF-A3D0462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C2FE2E-CCE4-4CBB-AD7F-2DED4BFC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2C19A-483D-4CDC-B03C-8F5174939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E6539-B89A-4A7C-9B8C-C7D27C367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0877-CFAC-4D2E-8570-23B817CA2D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0F5E-290F-4F69-8FB3-706061268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335E9-3B48-4E00-86E0-BF5E769EB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0838-EF2C-4F2C-97AF-A3D0462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akerspaces.com/wp-content/uploads/2019/10/sugar-skull-animation-3.gi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akerspaces.com/wp-content/uploads/2019/10/sugar-skull-animation-3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F8BB5EF-A01F-4E94-AB60-1D6B6F89E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0" y="430444"/>
            <a:ext cx="3823294" cy="622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13B7D-61AC-4F01-9936-899C5EC1E26D}"/>
              </a:ext>
            </a:extLst>
          </p:cNvPr>
          <p:cNvSpPr txBox="1"/>
          <p:nvPr/>
        </p:nvSpPr>
        <p:spPr>
          <a:xfrm>
            <a:off x="661987" y="5505450"/>
            <a:ext cx="477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1 </a:t>
            </a:r>
            <a:r>
              <a:rPr lang="en-US" sz="2400" b="1" dirty="0"/>
              <a:t>:   Decorate with markers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B8826-8BF0-487C-A615-9A6F8F77ECF2}"/>
              </a:ext>
            </a:extLst>
          </p:cNvPr>
          <p:cNvSpPr txBox="1"/>
          <p:nvPr/>
        </p:nvSpPr>
        <p:spPr>
          <a:xfrm>
            <a:off x="485774" y="430444"/>
            <a:ext cx="51911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Day of The Dead </a:t>
            </a:r>
            <a:r>
              <a:rPr lang="en-US" sz="2400" dirty="0"/>
              <a:t>or </a:t>
            </a:r>
            <a:r>
              <a:rPr lang="en-US" sz="2400" b="1" dirty="0"/>
              <a:t>Dia De Los Muertos </a:t>
            </a:r>
            <a:r>
              <a:rPr lang="en-US" sz="2400" dirty="0"/>
              <a:t>is celebrated in Mexico and Central America on November 1 and 2.</a:t>
            </a:r>
          </a:p>
          <a:p>
            <a:endParaRPr lang="en-US" sz="2400" b="1" dirty="0"/>
          </a:p>
          <a:p>
            <a:r>
              <a:rPr lang="en-US" sz="2400" b="1" dirty="0"/>
              <a:t>Sugar skulls</a:t>
            </a:r>
            <a:r>
              <a:rPr lang="en-US" sz="2400" dirty="0"/>
              <a:t> represent a departed soul and are meant to honor the return of a particular spirit of a family member who has passed on. </a:t>
            </a:r>
          </a:p>
          <a:p>
            <a:endParaRPr lang="en-US" sz="2400" b="1" dirty="0"/>
          </a:p>
          <a:p>
            <a:r>
              <a:rPr lang="en-US" sz="2400" b="1" dirty="0"/>
              <a:t>Sugar skull</a:t>
            </a:r>
            <a:r>
              <a:rPr lang="en-US" sz="2400" dirty="0"/>
              <a:t> art is a folk art style of big happy smiles, colorful icing and sparkly tin and glittery adornments.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599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EB9F2B-F4DD-4271-B4C1-D22B49F97A96}"/>
              </a:ext>
            </a:extLst>
          </p:cNvPr>
          <p:cNvSpPr txBox="1"/>
          <p:nvPr/>
        </p:nvSpPr>
        <p:spPr>
          <a:xfrm>
            <a:off x="447675" y="190500"/>
            <a:ext cx="542924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/>
              <a:t>Step 2</a:t>
            </a:r>
          </a:p>
          <a:p>
            <a:pPr fontAlgn="base"/>
            <a:endParaRPr lang="en-US" sz="2400" b="1" dirty="0"/>
          </a:p>
          <a:p>
            <a:pPr fontAlgn="base"/>
            <a:r>
              <a:rPr lang="en-US" sz="2400" b="1" dirty="0"/>
              <a:t>Apply Copper Tape</a:t>
            </a:r>
          </a:p>
          <a:p>
            <a:pPr fontAlgn="base"/>
            <a:r>
              <a:rPr lang="en-US" sz="2400" dirty="0"/>
              <a:t>Flip over your project template and apply your copper tape to all the brown lines. 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Apply the copper in a single piece. 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Do </a:t>
            </a:r>
            <a:r>
              <a:rPr lang="en-US" sz="2400" b="1" dirty="0"/>
              <a:t>NOT</a:t>
            </a:r>
            <a:r>
              <a:rPr lang="en-US" sz="2400" dirty="0"/>
              <a:t> cut it at the corners. </a:t>
            </a:r>
          </a:p>
          <a:p>
            <a:pPr fontAlgn="base"/>
            <a:endParaRPr lang="en-US" sz="2400" dirty="0"/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Apply the copper tape in a straight line and then bend it up at a 45 degree angle.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Next, bend the copper tape straight down along the other brown line.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9BC81-F7EF-4827-AE49-ABE04F33B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4" y="1328737"/>
            <a:ext cx="6033903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4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7EAC4D-8041-4595-9778-49B0B9833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57" y="1185544"/>
            <a:ext cx="5988250" cy="41789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D2315B-A138-4DFA-8B9E-D5655956682F}"/>
              </a:ext>
            </a:extLst>
          </p:cNvPr>
          <p:cNvSpPr/>
          <p:nvPr/>
        </p:nvSpPr>
        <p:spPr>
          <a:xfrm>
            <a:off x="504943" y="581966"/>
            <a:ext cx="6096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</a:p>
          <a:p>
            <a:endParaRPr lang="en-US" sz="4000" b="1" i="0" dirty="0">
              <a:solidFill>
                <a:srgbClr val="3F3F3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Apply copper to the other brown lines</a:t>
            </a:r>
          </a:p>
          <a:p>
            <a:r>
              <a:rPr lang="en-US" sz="2400" b="0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the template and </a:t>
            </a:r>
            <a:r>
              <a:rPr lang="en-US" sz="24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smooth</a:t>
            </a:r>
            <a:r>
              <a:rPr lang="en-US" sz="2400" b="0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it down </a:t>
            </a:r>
          </a:p>
          <a:p>
            <a:r>
              <a:rPr lang="en-US" sz="2400" b="0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your finger.</a:t>
            </a:r>
          </a:p>
          <a:p>
            <a:endParaRPr lang="en-US" sz="2400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/>
              <a:t>Open your card up and poke a hole with scissors in both of the eyes on the   </a:t>
            </a:r>
          </a:p>
          <a:p>
            <a:r>
              <a:rPr lang="en-US" sz="2400" dirty="0"/>
              <a:t>skull template. </a:t>
            </a:r>
          </a:p>
          <a:p>
            <a:endParaRPr lang="en-US" sz="2400" dirty="0"/>
          </a:p>
          <a:p>
            <a:r>
              <a:rPr lang="en-US" sz="2400" dirty="0"/>
              <a:t>The LEDs will fit through these cuts.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0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627468-F5E8-4013-AE77-864F7A8CE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20" y="1685925"/>
            <a:ext cx="4857750" cy="1743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EB21F1-90EF-474F-AE5B-887320DDB97A}"/>
              </a:ext>
            </a:extLst>
          </p:cNvPr>
          <p:cNvSpPr txBox="1"/>
          <p:nvPr/>
        </p:nvSpPr>
        <p:spPr>
          <a:xfrm>
            <a:off x="1168400" y="4127818"/>
            <a:ext cx="4612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Match the LED positive to positive and negative to negative on the template.</a:t>
            </a:r>
          </a:p>
          <a:p>
            <a:endParaRPr lang="en-US" sz="2400" dirty="0"/>
          </a:p>
          <a:p>
            <a:r>
              <a:rPr lang="en-US" sz="2400" dirty="0"/>
              <a:t>Tape the LEDs down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1179E-8821-43C1-8ADC-8F1229226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720" y="3640026"/>
            <a:ext cx="4612641" cy="2811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6AFC1-A740-4C78-81F9-14FB13B6A67E}"/>
              </a:ext>
            </a:extLst>
          </p:cNvPr>
          <p:cNvSpPr txBox="1"/>
          <p:nvPr/>
        </p:nvSpPr>
        <p:spPr>
          <a:xfrm>
            <a:off x="6776720" y="1544320"/>
            <a:ext cx="395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Bend the LED legs  and </a:t>
            </a:r>
          </a:p>
          <a:p>
            <a:r>
              <a:rPr lang="en-US" sz="2400" dirty="0"/>
              <a:t>tape to the template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507EF-D89A-4A95-AF20-34532F5A3D9D}"/>
              </a:ext>
            </a:extLst>
          </p:cNvPr>
          <p:cNvSpPr txBox="1"/>
          <p:nvPr/>
        </p:nvSpPr>
        <p:spPr>
          <a:xfrm>
            <a:off x="826770" y="628630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419751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ED8008-7E73-4EBA-AC42-9FA03E7FC0A0}"/>
              </a:ext>
            </a:extLst>
          </p:cNvPr>
          <p:cNvSpPr/>
          <p:nvPr/>
        </p:nvSpPr>
        <p:spPr>
          <a:xfrm>
            <a:off x="6931322" y="2728276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0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Place a CR2032 battery on top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0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 the copper in the circle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0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with the negative (-) side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0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facing down.</a:t>
            </a:r>
            <a:endParaRPr lang="en-US" sz="2400" kern="120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66F46C-E974-4D78-89C2-B5989FE7E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307" r="3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1572E5-DC55-47E4-ACE5-FFB53768B6D8}"/>
              </a:ext>
            </a:extLst>
          </p:cNvPr>
          <p:cNvSpPr txBox="1"/>
          <p:nvPr/>
        </p:nvSpPr>
        <p:spPr>
          <a:xfrm>
            <a:off x="6931322" y="1473200"/>
            <a:ext cx="4153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191132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27D5C2-8B6A-4B42-BB20-A2040FE1F163}"/>
              </a:ext>
            </a:extLst>
          </p:cNvPr>
          <p:cNvSpPr/>
          <p:nvPr/>
        </p:nvSpPr>
        <p:spPr>
          <a:xfrm>
            <a:off x="650240" y="139627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4000" b="1" i="0" dirty="0">
                <a:solidFill>
                  <a:srgbClr val="000000"/>
                </a:solidFill>
                <a:effectLst/>
                <a:latin typeface="Helvetica Neue"/>
              </a:rPr>
              <a:t>Step 6</a:t>
            </a:r>
          </a:p>
          <a:p>
            <a:pPr fontAlgn="base"/>
            <a:r>
              <a:rPr lang="en-US" sz="2400" b="1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</a:p>
          <a:p>
            <a:pPr fontAlgn="base"/>
            <a:r>
              <a:rPr lang="en-US" sz="2400" b="1" i="0" dirty="0">
                <a:solidFill>
                  <a:srgbClr val="000000"/>
                </a:solidFill>
                <a:effectLst/>
                <a:latin typeface="Helvetica Neue"/>
              </a:rPr>
              <a:t>Test The Paper Circuit</a:t>
            </a:r>
          </a:p>
          <a:p>
            <a:pPr fontAlgn="base"/>
            <a:r>
              <a:rPr lang="en-US" sz="2400" b="0" i="0" dirty="0">
                <a:solidFill>
                  <a:srgbClr val="3F3F3F"/>
                </a:solidFill>
                <a:effectLst/>
                <a:latin typeface="Helvetica Neue"/>
              </a:rPr>
              <a:t>The last step is the best part. </a:t>
            </a:r>
          </a:p>
          <a:p>
            <a:pPr fontAlgn="base"/>
            <a:endParaRPr lang="en-US" sz="2400" b="0" i="0" dirty="0">
              <a:solidFill>
                <a:srgbClr val="3F3F3F"/>
              </a:solidFill>
              <a:effectLst/>
              <a:latin typeface="Helvetica Neue"/>
            </a:endParaRPr>
          </a:p>
          <a:p>
            <a:pPr fontAlgn="base"/>
            <a:r>
              <a:rPr lang="en-US" sz="2400" b="0" i="0" dirty="0">
                <a:solidFill>
                  <a:srgbClr val="3F3F3F"/>
                </a:solidFill>
                <a:effectLst/>
                <a:latin typeface="Helvetica Neue"/>
              </a:rPr>
              <a:t>Close your card and </a:t>
            </a:r>
          </a:p>
          <a:p>
            <a:pPr fontAlgn="base"/>
            <a:r>
              <a:rPr lang="en-US" sz="2400" b="1" i="0" dirty="0">
                <a:solidFill>
                  <a:srgbClr val="3F3F3F"/>
                </a:solidFill>
                <a:effectLst/>
                <a:latin typeface="Helvetica Neue"/>
              </a:rPr>
              <a:t>push the LEDs through the cuts </a:t>
            </a:r>
          </a:p>
          <a:p>
            <a:pPr fontAlgn="base"/>
            <a:r>
              <a:rPr lang="en-US" sz="2400" b="0" i="0" dirty="0">
                <a:solidFill>
                  <a:srgbClr val="3F3F3F"/>
                </a:solidFill>
                <a:effectLst/>
                <a:latin typeface="Helvetica Neue"/>
              </a:rPr>
              <a:t>you made in the eyes. </a:t>
            </a:r>
          </a:p>
          <a:p>
            <a:pPr fontAlgn="base"/>
            <a:endParaRPr lang="en-US" sz="2400" b="0" i="0" dirty="0">
              <a:solidFill>
                <a:srgbClr val="3F3F3F"/>
              </a:solidFill>
              <a:effectLst/>
              <a:latin typeface="Helvetica Neue"/>
            </a:endParaRPr>
          </a:p>
          <a:p>
            <a:pPr fontAlgn="base"/>
            <a:r>
              <a:rPr lang="en-US" sz="2400" b="0" i="0" dirty="0">
                <a:solidFill>
                  <a:srgbClr val="3F3F3F"/>
                </a:solidFill>
                <a:effectLst/>
                <a:latin typeface="Helvetica Neue"/>
              </a:rPr>
              <a:t>Press the card to see your </a:t>
            </a:r>
          </a:p>
          <a:p>
            <a:pPr fontAlgn="base"/>
            <a:r>
              <a:rPr lang="en-US" sz="2400" b="0" i="0" dirty="0">
                <a:solidFill>
                  <a:srgbClr val="3F3F3F"/>
                </a:solidFill>
                <a:effectLst/>
                <a:latin typeface="Helvetica Neue"/>
              </a:rPr>
              <a:t>creation come alive !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E06BDB3-E099-4ADF-9775-4C5B6091F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0" y="430444"/>
            <a:ext cx="3823294" cy="62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0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154DD96C4C14795A86755A8A991B5" ma:contentTypeVersion="15" ma:contentTypeDescription="Create a new document." ma:contentTypeScope="" ma:versionID="94871097f671b96a714430bee7d5d101">
  <xsd:schema xmlns:xsd="http://www.w3.org/2001/XMLSchema" xmlns:xs="http://www.w3.org/2001/XMLSchema" xmlns:p="http://schemas.microsoft.com/office/2006/metadata/properties" xmlns:ns1="http://schemas.microsoft.com/sharepoint/v3" xmlns:ns3="ab791ef4-123a-4567-8b76-97f9685118ab" xmlns:ns4="0a6cd14f-0c09-482f-845a-fc0272616ee5" targetNamespace="http://schemas.microsoft.com/office/2006/metadata/properties" ma:root="true" ma:fieldsID="fb84cfa1fa550ecad3b55c967e307be9" ns1:_="" ns3:_="" ns4:_="">
    <xsd:import namespace="http://schemas.microsoft.com/sharepoint/v3"/>
    <xsd:import namespace="ab791ef4-123a-4567-8b76-97f9685118ab"/>
    <xsd:import namespace="0a6cd14f-0c09-482f-845a-fc0272616e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1ef4-123a-4567-8b76-97f9685118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cd14f-0c09-482f-845a-fc0272616e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2273C51-6181-466C-8957-DE8449D9F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791ef4-123a-4567-8b76-97f9685118ab"/>
    <ds:schemaRef ds:uri="0a6cd14f-0c09-482f-845a-fc0272616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FDE2E0-F4C3-41B9-B657-F1CC1A8A0D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50F46B-9BE6-40CD-B68B-E57A619658DA}">
  <ds:schemaRefs>
    <ds:schemaRef ds:uri="ab791ef4-123a-4567-8b76-97f9685118a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a6cd14f-0c09-482f-845a-fc0272616ee5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240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 Bonner</dc:creator>
  <cp:lastModifiedBy>Judi Bonner</cp:lastModifiedBy>
  <cp:revision>3</cp:revision>
  <dcterms:created xsi:type="dcterms:W3CDTF">2019-10-28T19:37:52Z</dcterms:created>
  <dcterms:modified xsi:type="dcterms:W3CDTF">2019-10-28T20:03:05Z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0x0101000CD154DD96C4C14795A86755A8A991B5</vt:lpwstr>
  </property>
</Properties>
</file>